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4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D7E23-1749-4281-A200-EA36044A363B}" v="260" dt="2023-06-08T11:25:32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zel See" userId="a4de199cb2839998" providerId="LiveId" clId="{4C9D7E23-1749-4281-A200-EA36044A363B}"/>
    <pc:docChg chg="undo redo custSel addSld delSld modSld addMainMaster delMainMaster modMainMaster">
      <pc:chgData name="Denzel See" userId="a4de199cb2839998" providerId="LiveId" clId="{4C9D7E23-1749-4281-A200-EA36044A363B}" dt="2023-06-08T11:25:48.542" v="1327" actId="26606"/>
      <pc:docMkLst>
        <pc:docMk/>
      </pc:docMkLst>
      <pc:sldChg chg="addSp delSp modSp new mod setBg modClrScheme addAnim modAnim setClrOvrMap delDesignElem chgLayout">
        <pc:chgData name="Denzel See" userId="a4de199cb2839998" providerId="LiveId" clId="{4C9D7E23-1749-4281-A200-EA36044A363B}" dt="2023-06-08T11:25:24.769" v="1304"/>
        <pc:sldMkLst>
          <pc:docMk/>
          <pc:sldMk cId="2558766926" sldId="256"/>
        </pc:sldMkLst>
        <pc:spChg chg="mod">
          <ac:chgData name="Denzel See" userId="a4de199cb2839998" providerId="LiveId" clId="{4C9D7E23-1749-4281-A200-EA36044A363B}" dt="2023-06-08T10:48:01.842" v="88" actId="26606"/>
          <ac:spMkLst>
            <pc:docMk/>
            <pc:sldMk cId="2558766926" sldId="256"/>
            <ac:spMk id="2" creationId="{064718AA-6B8B-5FA1-0C2F-F2DC29DE2CF7}"/>
          </ac:spMkLst>
        </pc:spChg>
        <pc:spChg chg="mod">
          <ac:chgData name="Denzel See" userId="a4de199cb2839998" providerId="LiveId" clId="{4C9D7E23-1749-4281-A200-EA36044A363B}" dt="2023-06-08T10:48:01.842" v="88" actId="26606"/>
          <ac:spMkLst>
            <pc:docMk/>
            <pc:sldMk cId="2558766926" sldId="256"/>
            <ac:spMk id="3" creationId="{DD42BDAF-E87F-622B-AB24-E5888CD1F723}"/>
          </ac:spMkLst>
        </pc:spChg>
        <pc:spChg chg="add">
          <ac:chgData name="Denzel See" userId="a4de199cb2839998" providerId="LiveId" clId="{4C9D7E23-1749-4281-A200-EA36044A363B}" dt="2023-06-08T10:48:01.842" v="88" actId="26606"/>
          <ac:spMkLst>
            <pc:docMk/>
            <pc:sldMk cId="2558766926" sldId="256"/>
            <ac:spMk id="7" creationId="{95FFA5E0-4C70-431D-A19D-18415F6C4009}"/>
          </ac:spMkLst>
        </pc:spChg>
        <pc:spChg chg="add">
          <ac:chgData name="Denzel See" userId="a4de199cb2839998" providerId="LiveId" clId="{4C9D7E23-1749-4281-A200-EA36044A363B}" dt="2023-06-08T10:48:01.842" v="88" actId="26606"/>
          <ac:spMkLst>
            <pc:docMk/>
            <pc:sldMk cId="2558766926" sldId="256"/>
            <ac:spMk id="8" creationId="{BBE55C11-4C41-45E4-A00F-83DEE6BB51A8}"/>
          </ac:spMkLst>
        </pc:spChg>
        <pc:spChg chg="add del">
          <ac:chgData name="Denzel See" userId="a4de199cb2839998" providerId="LiveId" clId="{4C9D7E23-1749-4281-A200-EA36044A363B}" dt="2023-06-08T10:47:51.807" v="87"/>
          <ac:spMkLst>
            <pc:docMk/>
            <pc:sldMk cId="2558766926" sldId="256"/>
            <ac:spMk id="9" creationId="{E91DC736-0EF8-4F87-9146-EBF1D2EE4D3D}"/>
          </ac:spMkLst>
        </pc:spChg>
        <pc:spChg chg="add del">
          <ac:chgData name="Denzel See" userId="a4de199cb2839998" providerId="LiveId" clId="{4C9D7E23-1749-4281-A200-EA36044A363B}" dt="2023-06-08T10:47:51.807" v="87"/>
          <ac:spMkLst>
            <pc:docMk/>
            <pc:sldMk cId="2558766926" sldId="256"/>
            <ac:spMk id="11" creationId="{097CD68E-23E3-4007-8847-CD0944C4F7BE}"/>
          </ac:spMkLst>
        </pc:spChg>
        <pc:spChg chg="add del">
          <ac:chgData name="Denzel See" userId="a4de199cb2839998" providerId="LiveId" clId="{4C9D7E23-1749-4281-A200-EA36044A363B}" dt="2023-06-08T10:47:51.807" v="87"/>
          <ac:spMkLst>
            <pc:docMk/>
            <pc:sldMk cId="2558766926" sldId="256"/>
            <ac:spMk id="13" creationId="{AF2F604E-43BE-4DC3-B983-E071523364F8}"/>
          </ac:spMkLst>
        </pc:spChg>
        <pc:spChg chg="add del">
          <ac:chgData name="Denzel See" userId="a4de199cb2839998" providerId="LiveId" clId="{4C9D7E23-1749-4281-A200-EA36044A363B}" dt="2023-06-08T10:47:51.807" v="87"/>
          <ac:spMkLst>
            <pc:docMk/>
            <pc:sldMk cId="2558766926" sldId="256"/>
            <ac:spMk id="15" creationId="{08C9B587-E65E-4B52-B37C-ABEBB6E87928}"/>
          </ac:spMkLst>
        </pc:spChg>
        <pc:picChg chg="add mod">
          <ac:chgData name="Denzel See" userId="a4de199cb2839998" providerId="LiveId" clId="{4C9D7E23-1749-4281-A200-EA36044A363B}" dt="2023-06-08T10:48:01.842" v="88" actId="26606"/>
          <ac:picMkLst>
            <pc:docMk/>
            <pc:sldMk cId="2558766926" sldId="256"/>
            <ac:picMk id="4" creationId="{15948243-695C-84E3-4AF3-1304E317DB09}"/>
          </ac:picMkLst>
        </pc:picChg>
        <pc:inkChg chg="add del">
          <ac:chgData name="Denzel See" userId="a4de199cb2839998" providerId="LiveId" clId="{4C9D7E23-1749-4281-A200-EA36044A363B}" dt="2023-06-08T10:46:30.706" v="84" actId="9405"/>
          <ac:inkMkLst>
            <pc:docMk/>
            <pc:sldMk cId="2558766926" sldId="256"/>
            <ac:inkMk id="5" creationId="{78A1B517-6E09-7E27-E19F-1D39BC33C6D9}"/>
          </ac:inkMkLst>
        </pc:inkChg>
        <pc:inkChg chg="add del">
          <ac:chgData name="Denzel See" userId="a4de199cb2839998" providerId="LiveId" clId="{4C9D7E23-1749-4281-A200-EA36044A363B}" dt="2023-06-08T10:46:30.326" v="83" actId="9405"/>
          <ac:inkMkLst>
            <pc:docMk/>
            <pc:sldMk cId="2558766926" sldId="256"/>
            <ac:inkMk id="6" creationId="{464752E6-2A90-C68E-6DE1-911D17BEE845}"/>
          </ac:inkMkLst>
        </pc:inkChg>
      </pc:sldChg>
      <pc:sldChg chg="addSp delSp modSp new mod setBg">
        <pc:chgData name="Denzel See" userId="a4de199cb2839998" providerId="LiveId" clId="{4C9D7E23-1749-4281-A200-EA36044A363B}" dt="2023-06-08T11:25:24.769" v="1304"/>
        <pc:sldMkLst>
          <pc:docMk/>
          <pc:sldMk cId="1822020686" sldId="257"/>
        </pc:sldMkLst>
        <pc:spChg chg="mod">
          <ac:chgData name="Denzel See" userId="a4de199cb2839998" providerId="LiveId" clId="{4C9D7E23-1749-4281-A200-EA36044A363B}" dt="2023-06-08T10:50:10.040" v="178" actId="26606"/>
          <ac:spMkLst>
            <pc:docMk/>
            <pc:sldMk cId="1822020686" sldId="257"/>
            <ac:spMk id="2" creationId="{E35CC30F-F711-E789-9FE1-F6FC98E1D13C}"/>
          </ac:spMkLst>
        </pc:spChg>
        <pc:spChg chg="mod">
          <ac:chgData name="Denzel See" userId="a4de199cb2839998" providerId="LiveId" clId="{4C9D7E23-1749-4281-A200-EA36044A363B}" dt="2023-06-08T10:51:20.098" v="224" actId="1076"/>
          <ac:spMkLst>
            <pc:docMk/>
            <pc:sldMk cId="1822020686" sldId="257"/>
            <ac:spMk id="3" creationId="{27D38D13-EE82-C49F-A341-E98EB1499CB7}"/>
          </ac:spMkLst>
        </pc:spChg>
        <pc:spChg chg="add del">
          <ac:chgData name="Denzel See" userId="a4de199cb2839998" providerId="LiveId" clId="{4C9D7E23-1749-4281-A200-EA36044A363B}" dt="2023-06-08T10:50:10.040" v="178" actId="26606"/>
          <ac:spMkLst>
            <pc:docMk/>
            <pc:sldMk cId="1822020686" sldId="257"/>
            <ac:spMk id="10" creationId="{3F4C104D-5F30-4811-9376-566B26E4719A}"/>
          </ac:spMkLst>
        </pc:spChg>
        <pc:spChg chg="add del">
          <ac:chgData name="Denzel See" userId="a4de199cb2839998" providerId="LiveId" clId="{4C9D7E23-1749-4281-A200-EA36044A363B}" dt="2023-06-08T10:50:10.040" v="178" actId="26606"/>
          <ac:spMkLst>
            <pc:docMk/>
            <pc:sldMk cId="1822020686" sldId="257"/>
            <ac:spMk id="12" creationId="{0815E34B-5D02-4E01-A936-E8E1C0AB6F12}"/>
          </ac:spMkLst>
        </pc:spChg>
        <pc:spChg chg="add del">
          <ac:chgData name="Denzel See" userId="a4de199cb2839998" providerId="LiveId" clId="{4C9D7E23-1749-4281-A200-EA36044A363B}" dt="2023-06-08T10:50:10.040" v="178" actId="26606"/>
          <ac:spMkLst>
            <pc:docMk/>
            <pc:sldMk cId="1822020686" sldId="257"/>
            <ac:spMk id="14" creationId="{7DE3414B-B032-4710-A468-D3285E38C5FF}"/>
          </ac:spMkLst>
        </pc:spChg>
        <pc:picChg chg="add del mod">
          <ac:chgData name="Denzel See" userId="a4de199cb2839998" providerId="LiveId" clId="{4C9D7E23-1749-4281-A200-EA36044A363B}" dt="2023-06-08T10:51:22.107" v="225" actId="1076"/>
          <ac:picMkLst>
            <pc:docMk/>
            <pc:sldMk cId="1822020686" sldId="257"/>
            <ac:picMk id="7" creationId="{FB9374DB-6CC5-0DB5-983A-A7C429509095}"/>
          </ac:picMkLst>
        </pc:picChg>
      </pc:sldChg>
      <pc:sldChg chg="new del">
        <pc:chgData name="Denzel See" userId="a4de199cb2839998" providerId="LiveId" clId="{4C9D7E23-1749-4281-A200-EA36044A363B}" dt="2023-06-08T10:51:45.355" v="227" actId="2696"/>
        <pc:sldMkLst>
          <pc:docMk/>
          <pc:sldMk cId="2005719191" sldId="258"/>
        </pc:sldMkLst>
      </pc:sldChg>
      <pc:sldChg chg="addSp modSp new mod">
        <pc:chgData name="Denzel See" userId="a4de199cb2839998" providerId="LiveId" clId="{4C9D7E23-1749-4281-A200-EA36044A363B}" dt="2023-06-08T10:53:02.205" v="245" actId="1076"/>
        <pc:sldMkLst>
          <pc:docMk/>
          <pc:sldMk cId="3220501605" sldId="258"/>
        </pc:sldMkLst>
        <pc:spChg chg="add mod">
          <ac:chgData name="Denzel See" userId="a4de199cb2839998" providerId="LiveId" clId="{4C9D7E23-1749-4281-A200-EA36044A363B}" dt="2023-06-08T10:53:02.205" v="245" actId="1076"/>
          <ac:spMkLst>
            <pc:docMk/>
            <pc:sldMk cId="3220501605" sldId="258"/>
            <ac:spMk id="2" creationId="{015CED62-BA8C-8FAB-31AD-E70A5B5F75FE}"/>
          </ac:spMkLst>
        </pc:spChg>
      </pc:sldChg>
      <pc:sldChg chg="addSp delSp modSp new mod setBg">
        <pc:chgData name="Denzel See" userId="a4de199cb2839998" providerId="LiveId" clId="{4C9D7E23-1749-4281-A200-EA36044A363B}" dt="2023-06-08T11:25:24.769" v="1304"/>
        <pc:sldMkLst>
          <pc:docMk/>
          <pc:sldMk cId="72416380" sldId="259"/>
        </pc:sldMkLst>
        <pc:spChg chg="mod">
          <ac:chgData name="Denzel See" userId="a4de199cb2839998" providerId="LiveId" clId="{4C9D7E23-1749-4281-A200-EA36044A363B}" dt="2023-06-08T11:06:43.807" v="274" actId="26606"/>
          <ac:spMkLst>
            <pc:docMk/>
            <pc:sldMk cId="72416380" sldId="259"/>
            <ac:spMk id="2" creationId="{A4D61D5C-B7EE-456A-5879-AFC4C94E5DCB}"/>
          </ac:spMkLst>
        </pc:spChg>
        <pc:spChg chg="del">
          <ac:chgData name="Denzel See" userId="a4de199cb2839998" providerId="LiveId" clId="{4C9D7E23-1749-4281-A200-EA36044A363B}" dt="2023-06-08T11:06:38.923" v="273" actId="22"/>
          <ac:spMkLst>
            <pc:docMk/>
            <pc:sldMk cId="72416380" sldId="259"/>
            <ac:spMk id="3" creationId="{2CCF230B-E60F-A35F-ECF3-24C4AAE44B0A}"/>
          </ac:spMkLst>
        </pc:spChg>
        <pc:spChg chg="add mod">
          <ac:chgData name="Denzel See" userId="a4de199cb2839998" providerId="LiveId" clId="{4C9D7E23-1749-4281-A200-EA36044A363B}" dt="2023-06-08T11:07:13.717" v="335" actId="255"/>
          <ac:spMkLst>
            <pc:docMk/>
            <pc:sldMk cId="72416380" sldId="259"/>
            <ac:spMk id="9" creationId="{DE7A02A8-DE3A-257A-A02D-E08EBD405527}"/>
          </ac:spMkLst>
        </pc:spChg>
        <pc:spChg chg="add">
          <ac:chgData name="Denzel See" userId="a4de199cb2839998" providerId="LiveId" clId="{4C9D7E23-1749-4281-A200-EA36044A363B}" dt="2023-06-08T11:06:43.807" v="274" actId="26606"/>
          <ac:spMkLst>
            <pc:docMk/>
            <pc:sldMk cId="72416380" sldId="259"/>
            <ac:spMk id="12" creationId="{3F4C104D-5F30-4811-9376-566B26E4719A}"/>
          </ac:spMkLst>
        </pc:spChg>
        <pc:spChg chg="add">
          <ac:chgData name="Denzel See" userId="a4de199cb2839998" providerId="LiveId" clId="{4C9D7E23-1749-4281-A200-EA36044A363B}" dt="2023-06-08T11:06:43.807" v="274" actId="26606"/>
          <ac:spMkLst>
            <pc:docMk/>
            <pc:sldMk cId="72416380" sldId="259"/>
            <ac:spMk id="14" creationId="{0815E34B-5D02-4E01-A936-E8E1C0AB6F12}"/>
          </ac:spMkLst>
        </pc:spChg>
        <pc:spChg chg="add">
          <ac:chgData name="Denzel See" userId="a4de199cb2839998" providerId="LiveId" clId="{4C9D7E23-1749-4281-A200-EA36044A363B}" dt="2023-06-08T11:06:43.807" v="274" actId="26606"/>
          <ac:spMkLst>
            <pc:docMk/>
            <pc:sldMk cId="72416380" sldId="259"/>
            <ac:spMk id="16" creationId="{7DE3414B-B032-4710-A468-D3285E38C5FF}"/>
          </ac:spMkLst>
        </pc:spChg>
        <pc:picChg chg="add mod ord">
          <ac:chgData name="Denzel See" userId="a4de199cb2839998" providerId="LiveId" clId="{4C9D7E23-1749-4281-A200-EA36044A363B}" dt="2023-06-08T11:07:20.497" v="336" actId="14100"/>
          <ac:picMkLst>
            <pc:docMk/>
            <pc:sldMk cId="72416380" sldId="259"/>
            <ac:picMk id="5" creationId="{F9852E2A-D296-E9C6-706F-E9380318AFEE}"/>
          </ac:picMkLst>
        </pc:picChg>
      </pc:sldChg>
      <pc:sldChg chg="new del">
        <pc:chgData name="Denzel See" userId="a4de199cb2839998" providerId="LiveId" clId="{4C9D7E23-1749-4281-A200-EA36044A363B}" dt="2023-06-08T10:53:23.665" v="247" actId="2696"/>
        <pc:sldMkLst>
          <pc:docMk/>
          <pc:sldMk cId="2422886898" sldId="259"/>
        </pc:sldMkLst>
      </pc:sldChg>
      <pc:sldChg chg="addSp delSp modSp new mod setBg">
        <pc:chgData name="Denzel See" userId="a4de199cb2839998" providerId="LiveId" clId="{4C9D7E23-1749-4281-A200-EA36044A363B}" dt="2023-06-08T11:25:24.769" v="1304"/>
        <pc:sldMkLst>
          <pc:docMk/>
          <pc:sldMk cId="1765085150" sldId="260"/>
        </pc:sldMkLst>
        <pc:spChg chg="mod">
          <ac:chgData name="Denzel See" userId="a4de199cb2839998" providerId="LiveId" clId="{4C9D7E23-1749-4281-A200-EA36044A363B}" dt="2023-06-08T11:07:57.821" v="364" actId="26606"/>
          <ac:spMkLst>
            <pc:docMk/>
            <pc:sldMk cId="1765085150" sldId="260"/>
            <ac:spMk id="2" creationId="{6F0E328B-FEB4-9A44-9710-FC868E1C176F}"/>
          </ac:spMkLst>
        </pc:spChg>
        <pc:spChg chg="del">
          <ac:chgData name="Denzel See" userId="a4de199cb2839998" providerId="LiveId" clId="{4C9D7E23-1749-4281-A200-EA36044A363B}" dt="2023-06-08T11:07:53.869" v="363" actId="22"/>
          <ac:spMkLst>
            <pc:docMk/>
            <pc:sldMk cId="1765085150" sldId="260"/>
            <ac:spMk id="3" creationId="{126CF6E8-8E41-3C50-51B9-FA0F15B0BA3B}"/>
          </ac:spMkLst>
        </pc:spChg>
        <pc:spChg chg="add mod">
          <ac:chgData name="Denzel See" userId="a4de199cb2839998" providerId="LiveId" clId="{4C9D7E23-1749-4281-A200-EA36044A363B}" dt="2023-06-08T11:10:15.891" v="622" actId="20577"/>
          <ac:spMkLst>
            <pc:docMk/>
            <pc:sldMk cId="1765085150" sldId="260"/>
            <ac:spMk id="9" creationId="{5FD10A58-83ED-0C57-46FB-5A32D80B7EB4}"/>
          </ac:spMkLst>
        </pc:spChg>
        <pc:spChg chg="add">
          <ac:chgData name="Denzel See" userId="a4de199cb2839998" providerId="LiveId" clId="{4C9D7E23-1749-4281-A200-EA36044A363B}" dt="2023-06-08T11:07:57.821" v="364" actId="26606"/>
          <ac:spMkLst>
            <pc:docMk/>
            <pc:sldMk cId="1765085150" sldId="260"/>
            <ac:spMk id="12" creationId="{3F4C104D-5F30-4811-9376-566B26E4719A}"/>
          </ac:spMkLst>
        </pc:spChg>
        <pc:spChg chg="add">
          <ac:chgData name="Denzel See" userId="a4de199cb2839998" providerId="LiveId" clId="{4C9D7E23-1749-4281-A200-EA36044A363B}" dt="2023-06-08T11:07:57.821" v="364" actId="26606"/>
          <ac:spMkLst>
            <pc:docMk/>
            <pc:sldMk cId="1765085150" sldId="260"/>
            <ac:spMk id="14" creationId="{0815E34B-5D02-4E01-A936-E8E1C0AB6F12}"/>
          </ac:spMkLst>
        </pc:spChg>
        <pc:spChg chg="add">
          <ac:chgData name="Denzel See" userId="a4de199cb2839998" providerId="LiveId" clId="{4C9D7E23-1749-4281-A200-EA36044A363B}" dt="2023-06-08T11:07:57.821" v="364" actId="26606"/>
          <ac:spMkLst>
            <pc:docMk/>
            <pc:sldMk cId="1765085150" sldId="260"/>
            <ac:spMk id="16" creationId="{7DE3414B-B032-4710-A468-D3285E38C5FF}"/>
          </ac:spMkLst>
        </pc:spChg>
        <pc:picChg chg="add mod ord">
          <ac:chgData name="Denzel See" userId="a4de199cb2839998" providerId="LiveId" clId="{4C9D7E23-1749-4281-A200-EA36044A363B}" dt="2023-06-08T11:08:01.671" v="365" actId="14100"/>
          <ac:picMkLst>
            <pc:docMk/>
            <pc:sldMk cId="1765085150" sldId="260"/>
            <ac:picMk id="5" creationId="{A810C9F5-5211-FD62-5CB0-BA6C1B1BD20C}"/>
          </ac:picMkLst>
        </pc:picChg>
        <pc:picChg chg="add mod">
          <ac:chgData name="Denzel See" userId="a4de199cb2839998" providerId="LiveId" clId="{4C9D7E23-1749-4281-A200-EA36044A363B}" dt="2023-06-08T11:09:26.562" v="490" actId="1076"/>
          <ac:picMkLst>
            <pc:docMk/>
            <pc:sldMk cId="1765085150" sldId="260"/>
            <ac:picMk id="7" creationId="{42E6B270-8B7D-B221-0FC2-D4789BEDD576}"/>
          </ac:picMkLst>
        </pc:picChg>
      </pc:sldChg>
      <pc:sldChg chg="addSp modSp new mod">
        <pc:chgData name="Denzel See" userId="a4de199cb2839998" providerId="LiveId" clId="{4C9D7E23-1749-4281-A200-EA36044A363B}" dt="2023-06-08T11:13:03.856" v="761" actId="14100"/>
        <pc:sldMkLst>
          <pc:docMk/>
          <pc:sldMk cId="3867035607" sldId="261"/>
        </pc:sldMkLst>
        <pc:spChg chg="mod">
          <ac:chgData name="Denzel See" userId="a4de199cb2839998" providerId="LiveId" clId="{4C9D7E23-1749-4281-A200-EA36044A363B}" dt="2023-06-08T11:11:35.471" v="679" actId="20577"/>
          <ac:spMkLst>
            <pc:docMk/>
            <pc:sldMk cId="3867035607" sldId="261"/>
            <ac:spMk id="2" creationId="{DB2A3507-E610-5989-1735-36A4C8CE591D}"/>
          </ac:spMkLst>
        </pc:spChg>
        <pc:spChg chg="mod">
          <ac:chgData name="Denzel See" userId="a4de199cb2839998" providerId="LiveId" clId="{4C9D7E23-1749-4281-A200-EA36044A363B}" dt="2023-06-08T11:13:03.856" v="761" actId="14100"/>
          <ac:spMkLst>
            <pc:docMk/>
            <pc:sldMk cId="3867035607" sldId="261"/>
            <ac:spMk id="3" creationId="{06C11572-A189-F5D3-740C-299DF9D0ED04}"/>
          </ac:spMkLst>
        </pc:spChg>
        <pc:picChg chg="add mod">
          <ac:chgData name="Denzel See" userId="a4de199cb2839998" providerId="LiveId" clId="{4C9D7E23-1749-4281-A200-EA36044A363B}" dt="2023-06-08T11:12:46.410" v="759" actId="1076"/>
          <ac:picMkLst>
            <pc:docMk/>
            <pc:sldMk cId="3867035607" sldId="261"/>
            <ac:picMk id="5" creationId="{D487710C-14DA-EEA0-DBA7-3594EA07A431}"/>
          </ac:picMkLst>
        </pc:picChg>
        <pc:picChg chg="add mod">
          <ac:chgData name="Denzel See" userId="a4de199cb2839998" providerId="LiveId" clId="{4C9D7E23-1749-4281-A200-EA36044A363B}" dt="2023-06-08T11:12:40.353" v="756" actId="1076"/>
          <ac:picMkLst>
            <pc:docMk/>
            <pc:sldMk cId="3867035607" sldId="261"/>
            <ac:picMk id="7" creationId="{BB0DAD8E-B14A-A013-B44A-92A2C8D432B5}"/>
          </ac:picMkLst>
        </pc:picChg>
      </pc:sldChg>
      <pc:sldChg chg="addSp delSp modSp new mod setBg">
        <pc:chgData name="Denzel See" userId="a4de199cb2839998" providerId="LiveId" clId="{4C9D7E23-1749-4281-A200-EA36044A363B}" dt="2023-06-08T11:25:24.769" v="1304"/>
        <pc:sldMkLst>
          <pc:docMk/>
          <pc:sldMk cId="975714932" sldId="262"/>
        </pc:sldMkLst>
        <pc:spChg chg="mod">
          <ac:chgData name="Denzel See" userId="a4de199cb2839998" providerId="LiveId" clId="{4C9D7E23-1749-4281-A200-EA36044A363B}" dt="2023-06-08T11:17:14.472" v="890" actId="1076"/>
          <ac:spMkLst>
            <pc:docMk/>
            <pc:sldMk cId="975714932" sldId="262"/>
            <ac:spMk id="2" creationId="{27406E2F-76D8-2992-ADDE-457A792D3ECE}"/>
          </ac:spMkLst>
        </pc:spChg>
        <pc:spChg chg="mod">
          <ac:chgData name="Denzel See" userId="a4de199cb2839998" providerId="LiveId" clId="{4C9D7E23-1749-4281-A200-EA36044A363B}" dt="2023-06-08T11:17:07.602" v="888" actId="14100"/>
          <ac:spMkLst>
            <pc:docMk/>
            <pc:sldMk cId="975714932" sldId="262"/>
            <ac:spMk id="3" creationId="{30997878-CC84-3CAE-2037-AEF1D3BFC295}"/>
          </ac:spMkLst>
        </pc:spChg>
        <pc:spChg chg="add del">
          <ac:chgData name="Denzel See" userId="a4de199cb2839998" providerId="LiveId" clId="{4C9D7E23-1749-4281-A200-EA36044A363B}" dt="2023-06-08T11:16:44.509" v="875" actId="26606"/>
          <ac:spMkLst>
            <pc:docMk/>
            <pc:sldMk cId="975714932" sldId="262"/>
            <ac:spMk id="10" creationId="{3F4C104D-5F30-4811-9376-566B26E4719A}"/>
          </ac:spMkLst>
        </pc:spChg>
        <pc:spChg chg="add del">
          <ac:chgData name="Denzel See" userId="a4de199cb2839998" providerId="LiveId" clId="{4C9D7E23-1749-4281-A200-EA36044A363B}" dt="2023-06-08T11:16:44.509" v="875" actId="26606"/>
          <ac:spMkLst>
            <pc:docMk/>
            <pc:sldMk cId="975714932" sldId="262"/>
            <ac:spMk id="12" creationId="{0815E34B-5D02-4E01-A936-E8E1C0AB6F12}"/>
          </ac:spMkLst>
        </pc:spChg>
        <pc:spChg chg="add del">
          <ac:chgData name="Denzel See" userId="a4de199cb2839998" providerId="LiveId" clId="{4C9D7E23-1749-4281-A200-EA36044A363B}" dt="2023-06-08T11:16:44.509" v="875" actId="26606"/>
          <ac:spMkLst>
            <pc:docMk/>
            <pc:sldMk cId="975714932" sldId="262"/>
            <ac:spMk id="14" creationId="{7DE3414B-B032-4710-A468-D3285E38C5FF}"/>
          </ac:spMkLst>
        </pc:spChg>
        <pc:spChg chg="add del">
          <ac:chgData name="Denzel See" userId="a4de199cb2839998" providerId="LiveId" clId="{4C9D7E23-1749-4281-A200-EA36044A363B}" dt="2023-06-08T11:16:38.209" v="865" actId="26606"/>
          <ac:spMkLst>
            <pc:docMk/>
            <pc:sldMk cId="975714932" sldId="262"/>
            <ac:spMk id="47" creationId="{1996130F-9AB5-4DE9-8574-3AF891C5C172}"/>
          </ac:spMkLst>
        </pc:spChg>
        <pc:spChg chg="add del">
          <ac:chgData name="Denzel See" userId="a4de199cb2839998" providerId="LiveId" clId="{4C9D7E23-1749-4281-A200-EA36044A363B}" dt="2023-06-08T11:16:38.209" v="865" actId="26606"/>
          <ac:spMkLst>
            <pc:docMk/>
            <pc:sldMk cId="975714932" sldId="262"/>
            <ac:spMk id="49" creationId="{3623DEAC-F39C-45D6-86DC-1033F6429528}"/>
          </ac:spMkLst>
        </pc:spChg>
        <pc:spChg chg="add del">
          <ac:chgData name="Denzel See" userId="a4de199cb2839998" providerId="LiveId" clId="{4C9D7E23-1749-4281-A200-EA36044A363B}" dt="2023-06-08T11:16:38.209" v="865" actId="26606"/>
          <ac:spMkLst>
            <pc:docMk/>
            <pc:sldMk cId="975714932" sldId="262"/>
            <ac:spMk id="51" creationId="{CADF4631-3C8F-45EE-8D19-4D3E8426B34A}"/>
          </ac:spMkLst>
        </pc:spChg>
        <pc:spChg chg="add del">
          <ac:chgData name="Denzel See" userId="a4de199cb2839998" providerId="LiveId" clId="{4C9D7E23-1749-4281-A200-EA36044A363B}" dt="2023-06-08T11:16:39.319" v="867" actId="26606"/>
          <ac:spMkLst>
            <pc:docMk/>
            <pc:sldMk cId="975714932" sldId="262"/>
            <ac:spMk id="55" creationId="{5F1B8348-CD6E-4561-A704-C232D9A2676D}"/>
          </ac:spMkLst>
        </pc:spChg>
        <pc:spChg chg="add del">
          <ac:chgData name="Denzel See" userId="a4de199cb2839998" providerId="LiveId" clId="{4C9D7E23-1749-4281-A200-EA36044A363B}" dt="2023-06-08T11:16:38.209" v="865" actId="26606"/>
          <ac:spMkLst>
            <pc:docMk/>
            <pc:sldMk cId="975714932" sldId="262"/>
            <ac:spMk id="81" creationId="{46FA917F-43A3-4FA3-A085-59D0DC397EFA}"/>
          </ac:spMkLst>
        </pc:spChg>
        <pc:spChg chg="add del">
          <ac:chgData name="Denzel See" userId="a4de199cb2839998" providerId="LiveId" clId="{4C9D7E23-1749-4281-A200-EA36044A363B}" dt="2023-06-08T11:16:38.209" v="865" actId="26606"/>
          <ac:spMkLst>
            <pc:docMk/>
            <pc:sldMk cId="975714932" sldId="262"/>
            <ac:spMk id="83" creationId="{9CBF007B-8C8C-4F79-B037-9F4C61F9F954}"/>
          </ac:spMkLst>
        </pc:spChg>
        <pc:spChg chg="add del">
          <ac:chgData name="Denzel See" userId="a4de199cb2839998" providerId="LiveId" clId="{4C9D7E23-1749-4281-A200-EA36044A363B}" dt="2023-06-08T11:16:39.319" v="867" actId="26606"/>
          <ac:spMkLst>
            <pc:docMk/>
            <pc:sldMk cId="975714932" sldId="262"/>
            <ac:spMk id="87" creationId="{1996130F-9AB5-4DE9-8574-3AF891C5C172}"/>
          </ac:spMkLst>
        </pc:spChg>
        <pc:spChg chg="add del">
          <ac:chgData name="Denzel See" userId="a4de199cb2839998" providerId="LiveId" clId="{4C9D7E23-1749-4281-A200-EA36044A363B}" dt="2023-06-08T11:16:39.319" v="867" actId="26606"/>
          <ac:spMkLst>
            <pc:docMk/>
            <pc:sldMk cId="975714932" sldId="262"/>
            <ac:spMk id="88" creationId="{3623DEAC-F39C-45D6-86DC-1033F6429528}"/>
          </ac:spMkLst>
        </pc:spChg>
        <pc:spChg chg="add del">
          <ac:chgData name="Denzel See" userId="a4de199cb2839998" providerId="LiveId" clId="{4C9D7E23-1749-4281-A200-EA36044A363B}" dt="2023-06-08T11:16:39.319" v="867" actId="26606"/>
          <ac:spMkLst>
            <pc:docMk/>
            <pc:sldMk cId="975714932" sldId="262"/>
            <ac:spMk id="89" creationId="{A692209D-B607-46C3-8560-07AF72291659}"/>
          </ac:spMkLst>
        </pc:spChg>
        <pc:spChg chg="add del">
          <ac:chgData name="Denzel See" userId="a4de199cb2839998" providerId="LiveId" clId="{4C9D7E23-1749-4281-A200-EA36044A363B}" dt="2023-06-08T11:16:39.319" v="867" actId="26606"/>
          <ac:spMkLst>
            <pc:docMk/>
            <pc:sldMk cId="975714932" sldId="262"/>
            <ac:spMk id="90" creationId="{94874638-CF15-4908-BC4B-4908744D0BAF}"/>
          </ac:spMkLst>
        </pc:spChg>
        <pc:spChg chg="add del">
          <ac:chgData name="Denzel See" userId="a4de199cb2839998" providerId="LiveId" clId="{4C9D7E23-1749-4281-A200-EA36044A363B}" dt="2023-06-08T11:16:40.060" v="869" actId="26606"/>
          <ac:spMkLst>
            <pc:docMk/>
            <pc:sldMk cId="975714932" sldId="262"/>
            <ac:spMk id="94" creationId="{1996130F-9AB5-4DE9-8574-3AF891C5C172}"/>
          </ac:spMkLst>
        </pc:spChg>
        <pc:spChg chg="add del">
          <ac:chgData name="Denzel See" userId="a4de199cb2839998" providerId="LiveId" clId="{4C9D7E23-1749-4281-A200-EA36044A363B}" dt="2023-06-08T11:16:40.060" v="869" actId="26606"/>
          <ac:spMkLst>
            <pc:docMk/>
            <pc:sldMk cId="975714932" sldId="262"/>
            <ac:spMk id="95" creationId="{3623DEAC-F39C-45D6-86DC-1033F6429528}"/>
          </ac:spMkLst>
        </pc:spChg>
        <pc:spChg chg="add del">
          <ac:chgData name="Denzel See" userId="a4de199cb2839998" providerId="LiveId" clId="{4C9D7E23-1749-4281-A200-EA36044A363B}" dt="2023-06-08T11:16:40.060" v="869" actId="26606"/>
          <ac:spMkLst>
            <pc:docMk/>
            <pc:sldMk cId="975714932" sldId="262"/>
            <ac:spMk id="96" creationId="{65781D42-087D-484C-840B-CFDCDDEB2785}"/>
          </ac:spMkLst>
        </pc:spChg>
        <pc:spChg chg="add del">
          <ac:chgData name="Denzel See" userId="a4de199cb2839998" providerId="LiveId" clId="{4C9D7E23-1749-4281-A200-EA36044A363B}" dt="2023-06-08T11:16:40.060" v="869" actId="26606"/>
          <ac:spMkLst>
            <pc:docMk/>
            <pc:sldMk cId="975714932" sldId="262"/>
            <ac:spMk id="97" creationId="{2F2D0089-EE06-49C0-9C5F-56B94DF2D329}"/>
          </ac:spMkLst>
        </pc:spChg>
        <pc:spChg chg="add del">
          <ac:chgData name="Denzel See" userId="a4de199cb2839998" providerId="LiveId" clId="{4C9D7E23-1749-4281-A200-EA36044A363B}" dt="2023-06-08T11:16:40.934" v="871" actId="26606"/>
          <ac:spMkLst>
            <pc:docMk/>
            <pc:sldMk cId="975714932" sldId="262"/>
            <ac:spMk id="101" creationId="{1996130F-9AB5-4DE9-8574-3AF891C5C172}"/>
          </ac:spMkLst>
        </pc:spChg>
        <pc:spChg chg="add del">
          <ac:chgData name="Denzel See" userId="a4de199cb2839998" providerId="LiveId" clId="{4C9D7E23-1749-4281-A200-EA36044A363B}" dt="2023-06-08T11:16:40.934" v="871" actId="26606"/>
          <ac:spMkLst>
            <pc:docMk/>
            <pc:sldMk cId="975714932" sldId="262"/>
            <ac:spMk id="102" creationId="{3623DEAC-F39C-45D6-86DC-1033F6429528}"/>
          </ac:spMkLst>
        </pc:spChg>
        <pc:spChg chg="add del">
          <ac:chgData name="Denzel See" userId="a4de199cb2839998" providerId="LiveId" clId="{4C9D7E23-1749-4281-A200-EA36044A363B}" dt="2023-06-08T11:16:41.811" v="873" actId="26606"/>
          <ac:spMkLst>
            <pc:docMk/>
            <pc:sldMk cId="975714932" sldId="262"/>
            <ac:spMk id="106" creationId="{1996130F-9AB5-4DE9-8574-3AF891C5C172}"/>
          </ac:spMkLst>
        </pc:spChg>
        <pc:spChg chg="add del">
          <ac:chgData name="Denzel See" userId="a4de199cb2839998" providerId="LiveId" clId="{4C9D7E23-1749-4281-A200-EA36044A363B}" dt="2023-06-08T11:16:41.811" v="873" actId="26606"/>
          <ac:spMkLst>
            <pc:docMk/>
            <pc:sldMk cId="975714932" sldId="262"/>
            <ac:spMk id="107" creationId="{3623DEAC-F39C-45D6-86DC-1033F6429528}"/>
          </ac:spMkLst>
        </pc:spChg>
        <pc:spChg chg="add del">
          <ac:chgData name="Denzel See" userId="a4de199cb2839998" providerId="LiveId" clId="{4C9D7E23-1749-4281-A200-EA36044A363B}" dt="2023-06-08T11:16:41.811" v="873" actId="26606"/>
          <ac:spMkLst>
            <pc:docMk/>
            <pc:sldMk cId="975714932" sldId="262"/>
            <ac:spMk id="108" creationId="{22589B50-D615-4630-B6F7-29E99FF2C4AB}"/>
          </ac:spMkLst>
        </pc:spChg>
        <pc:spChg chg="add del">
          <ac:chgData name="Denzel See" userId="a4de199cb2839998" providerId="LiveId" clId="{4C9D7E23-1749-4281-A200-EA36044A363B}" dt="2023-06-08T11:16:41.811" v="873" actId="26606"/>
          <ac:spMkLst>
            <pc:docMk/>
            <pc:sldMk cId="975714932" sldId="262"/>
            <ac:spMk id="109" creationId="{B87A83DF-4E7A-4A81-867E-10E29C4BD3EB}"/>
          </ac:spMkLst>
        </pc:spChg>
        <pc:spChg chg="add del">
          <ac:chgData name="Denzel See" userId="a4de199cb2839998" providerId="LiveId" clId="{4C9D7E23-1749-4281-A200-EA36044A363B}" dt="2023-06-08T11:16:41.811" v="873" actId="26606"/>
          <ac:spMkLst>
            <pc:docMk/>
            <pc:sldMk cId="975714932" sldId="262"/>
            <ac:spMk id="110" creationId="{435515D7-4CE9-4558-BA93-E245EFB64CD4}"/>
          </ac:spMkLst>
        </pc:spChg>
        <pc:grpChg chg="add del">
          <ac:chgData name="Denzel See" userId="a4de199cb2839998" providerId="LiveId" clId="{4C9D7E23-1749-4281-A200-EA36044A363B}" dt="2023-06-08T11:16:38.209" v="865" actId="26606"/>
          <ac:grpSpMkLst>
            <pc:docMk/>
            <pc:sldMk cId="975714932" sldId="262"/>
            <ac:grpSpMk id="19" creationId="{166BF9EE-F7AC-4FA5-AC7E-001B3A642F75}"/>
          </ac:grpSpMkLst>
        </pc:grpChg>
        <pc:grpChg chg="add del">
          <ac:chgData name="Denzel See" userId="a4de199cb2839998" providerId="LiveId" clId="{4C9D7E23-1749-4281-A200-EA36044A363B}" dt="2023-06-08T11:16:38.209" v="865" actId="26606"/>
          <ac:grpSpMkLst>
            <pc:docMk/>
            <pc:sldMk cId="975714932" sldId="262"/>
            <ac:grpSpMk id="33" creationId="{E312DBA5-56D8-42B2-BA94-28168C2A6703}"/>
          </ac:grpSpMkLst>
        </pc:grpChg>
        <pc:grpChg chg="add del">
          <ac:chgData name="Denzel See" userId="a4de199cb2839998" providerId="LiveId" clId="{4C9D7E23-1749-4281-A200-EA36044A363B}" dt="2023-06-08T11:16:38.209" v="865" actId="26606"/>
          <ac:grpSpMkLst>
            <pc:docMk/>
            <pc:sldMk cId="975714932" sldId="262"/>
            <ac:grpSpMk id="53" creationId="{F291099C-17EE-4E0E-B096-C79975050035}"/>
          </ac:grpSpMkLst>
        </pc:grpChg>
        <pc:grpChg chg="add del">
          <ac:chgData name="Denzel See" userId="a4de199cb2839998" providerId="LiveId" clId="{4C9D7E23-1749-4281-A200-EA36044A363B}" dt="2023-06-08T11:16:38.209" v="865" actId="26606"/>
          <ac:grpSpMkLst>
            <pc:docMk/>
            <pc:sldMk cId="975714932" sldId="262"/>
            <ac:grpSpMk id="67" creationId="{6A54B62D-FC5C-4E1A-8D8B-279576FE5379}"/>
          </ac:grpSpMkLst>
        </pc:grpChg>
        <pc:grpChg chg="add del">
          <ac:chgData name="Denzel See" userId="a4de199cb2839998" providerId="LiveId" clId="{4C9D7E23-1749-4281-A200-EA36044A363B}" dt="2023-06-08T11:16:39.319" v="867" actId="26606"/>
          <ac:grpSpMkLst>
            <pc:docMk/>
            <pc:sldMk cId="975714932" sldId="262"/>
            <ac:grpSpMk id="85" creationId="{166BF9EE-F7AC-4FA5-AC7E-001B3A642F75}"/>
          </ac:grpSpMkLst>
        </pc:grpChg>
        <pc:grpChg chg="add del">
          <ac:chgData name="Denzel See" userId="a4de199cb2839998" providerId="LiveId" clId="{4C9D7E23-1749-4281-A200-EA36044A363B}" dt="2023-06-08T11:16:39.319" v="867" actId="26606"/>
          <ac:grpSpMkLst>
            <pc:docMk/>
            <pc:sldMk cId="975714932" sldId="262"/>
            <ac:grpSpMk id="86" creationId="{E312DBA5-56D8-42B2-BA94-28168C2A6703}"/>
          </ac:grpSpMkLst>
        </pc:grpChg>
        <pc:grpChg chg="add del">
          <ac:chgData name="Denzel See" userId="a4de199cb2839998" providerId="LiveId" clId="{4C9D7E23-1749-4281-A200-EA36044A363B}" dt="2023-06-08T11:16:40.060" v="869" actId="26606"/>
          <ac:grpSpMkLst>
            <pc:docMk/>
            <pc:sldMk cId="975714932" sldId="262"/>
            <ac:grpSpMk id="92" creationId="{166BF9EE-F7AC-4FA5-AC7E-001B3A642F75}"/>
          </ac:grpSpMkLst>
        </pc:grpChg>
        <pc:grpChg chg="add del">
          <ac:chgData name="Denzel See" userId="a4de199cb2839998" providerId="LiveId" clId="{4C9D7E23-1749-4281-A200-EA36044A363B}" dt="2023-06-08T11:16:40.060" v="869" actId="26606"/>
          <ac:grpSpMkLst>
            <pc:docMk/>
            <pc:sldMk cId="975714932" sldId="262"/>
            <ac:grpSpMk id="93" creationId="{E312DBA5-56D8-42B2-BA94-28168C2A6703}"/>
          </ac:grpSpMkLst>
        </pc:grpChg>
        <pc:grpChg chg="add del">
          <ac:chgData name="Denzel See" userId="a4de199cb2839998" providerId="LiveId" clId="{4C9D7E23-1749-4281-A200-EA36044A363B}" dt="2023-06-08T11:16:40.934" v="871" actId="26606"/>
          <ac:grpSpMkLst>
            <pc:docMk/>
            <pc:sldMk cId="975714932" sldId="262"/>
            <ac:grpSpMk id="99" creationId="{166BF9EE-F7AC-4FA5-AC7E-001B3A642F75}"/>
          </ac:grpSpMkLst>
        </pc:grpChg>
        <pc:grpChg chg="add del">
          <ac:chgData name="Denzel See" userId="a4de199cb2839998" providerId="LiveId" clId="{4C9D7E23-1749-4281-A200-EA36044A363B}" dt="2023-06-08T11:16:40.934" v="871" actId="26606"/>
          <ac:grpSpMkLst>
            <pc:docMk/>
            <pc:sldMk cId="975714932" sldId="262"/>
            <ac:grpSpMk id="100" creationId="{E312DBA5-56D8-42B2-BA94-28168C2A6703}"/>
          </ac:grpSpMkLst>
        </pc:grpChg>
        <pc:grpChg chg="add del">
          <ac:chgData name="Denzel See" userId="a4de199cb2839998" providerId="LiveId" clId="{4C9D7E23-1749-4281-A200-EA36044A363B}" dt="2023-06-08T11:16:41.811" v="873" actId="26606"/>
          <ac:grpSpMkLst>
            <pc:docMk/>
            <pc:sldMk cId="975714932" sldId="262"/>
            <ac:grpSpMk id="104" creationId="{166BF9EE-F7AC-4FA5-AC7E-001B3A642F75}"/>
          </ac:grpSpMkLst>
        </pc:grpChg>
        <pc:grpChg chg="add del">
          <ac:chgData name="Denzel See" userId="a4de199cb2839998" providerId="LiveId" clId="{4C9D7E23-1749-4281-A200-EA36044A363B}" dt="2023-06-08T11:16:41.811" v="873" actId="26606"/>
          <ac:grpSpMkLst>
            <pc:docMk/>
            <pc:sldMk cId="975714932" sldId="262"/>
            <ac:grpSpMk id="105" creationId="{E312DBA5-56D8-42B2-BA94-28168C2A6703}"/>
          </ac:grpSpMkLst>
        </pc:grpChg>
        <pc:picChg chg="add mod">
          <ac:chgData name="Denzel See" userId="a4de199cb2839998" providerId="LiveId" clId="{4C9D7E23-1749-4281-A200-EA36044A363B}" dt="2023-06-08T11:17:16.879" v="891" actId="1076"/>
          <ac:picMkLst>
            <pc:docMk/>
            <pc:sldMk cId="975714932" sldId="262"/>
            <ac:picMk id="5" creationId="{FCC80050-14B4-6985-B017-80BFC0ACEC4E}"/>
          </ac:picMkLst>
        </pc:picChg>
      </pc:sldChg>
      <pc:sldChg chg="addSp modSp new mod setBg">
        <pc:chgData name="Denzel See" userId="a4de199cb2839998" providerId="LiveId" clId="{4C9D7E23-1749-4281-A200-EA36044A363B}" dt="2023-06-08T11:25:24.769" v="1304"/>
        <pc:sldMkLst>
          <pc:docMk/>
          <pc:sldMk cId="4090858051" sldId="263"/>
        </pc:sldMkLst>
        <pc:spChg chg="mod">
          <ac:chgData name="Denzel See" userId="a4de199cb2839998" providerId="LiveId" clId="{4C9D7E23-1749-4281-A200-EA36044A363B}" dt="2023-06-08T11:18:47.959" v="917" actId="26606"/>
          <ac:spMkLst>
            <pc:docMk/>
            <pc:sldMk cId="4090858051" sldId="263"/>
            <ac:spMk id="2" creationId="{A39CDBC3-D8D6-CDFF-B1CA-50C4C98CAA31}"/>
          </ac:spMkLst>
        </pc:spChg>
        <pc:spChg chg="mod">
          <ac:chgData name="Denzel See" userId="a4de199cb2839998" providerId="LiveId" clId="{4C9D7E23-1749-4281-A200-EA36044A363B}" dt="2023-06-08T11:19:47.819" v="976" actId="20577"/>
          <ac:spMkLst>
            <pc:docMk/>
            <pc:sldMk cId="4090858051" sldId="263"/>
            <ac:spMk id="3" creationId="{96BBCDE9-FC30-DF1E-1B73-5E809C309CF8}"/>
          </ac:spMkLst>
        </pc:spChg>
        <pc:spChg chg="add">
          <ac:chgData name="Denzel See" userId="a4de199cb2839998" providerId="LiveId" clId="{4C9D7E23-1749-4281-A200-EA36044A363B}" dt="2023-06-08T11:18:47.959" v="917" actId="26606"/>
          <ac:spMkLst>
            <pc:docMk/>
            <pc:sldMk cId="4090858051" sldId="263"/>
            <ac:spMk id="10" creationId="{3F4C104D-5F30-4811-9376-566B26E4719A}"/>
          </ac:spMkLst>
        </pc:spChg>
        <pc:spChg chg="add">
          <ac:chgData name="Denzel See" userId="a4de199cb2839998" providerId="LiveId" clId="{4C9D7E23-1749-4281-A200-EA36044A363B}" dt="2023-06-08T11:18:47.959" v="917" actId="26606"/>
          <ac:spMkLst>
            <pc:docMk/>
            <pc:sldMk cId="4090858051" sldId="263"/>
            <ac:spMk id="12" creationId="{0815E34B-5D02-4E01-A936-E8E1C0AB6F12}"/>
          </ac:spMkLst>
        </pc:spChg>
        <pc:spChg chg="add">
          <ac:chgData name="Denzel See" userId="a4de199cb2839998" providerId="LiveId" clId="{4C9D7E23-1749-4281-A200-EA36044A363B}" dt="2023-06-08T11:18:47.959" v="917" actId="26606"/>
          <ac:spMkLst>
            <pc:docMk/>
            <pc:sldMk cId="4090858051" sldId="263"/>
            <ac:spMk id="14" creationId="{7DE3414B-B032-4710-A468-D3285E38C5FF}"/>
          </ac:spMkLst>
        </pc:spChg>
        <pc:picChg chg="add mod modCrop">
          <ac:chgData name="Denzel See" userId="a4de199cb2839998" providerId="LiveId" clId="{4C9D7E23-1749-4281-A200-EA36044A363B}" dt="2023-06-08T11:18:54.509" v="918" actId="1076"/>
          <ac:picMkLst>
            <pc:docMk/>
            <pc:sldMk cId="4090858051" sldId="263"/>
            <ac:picMk id="5" creationId="{82766874-30B5-17BA-4F4A-BC742BDCDAA8}"/>
          </ac:picMkLst>
        </pc:picChg>
      </pc:sldChg>
      <pc:sldChg chg="new del">
        <pc:chgData name="Denzel See" userId="a4de199cb2839998" providerId="LiveId" clId="{4C9D7E23-1749-4281-A200-EA36044A363B}" dt="2023-06-08T11:20:15.819" v="978" actId="2696"/>
        <pc:sldMkLst>
          <pc:docMk/>
          <pc:sldMk cId="1339503612" sldId="264"/>
        </pc:sldMkLst>
      </pc:sldChg>
      <pc:sldChg chg="addSp modSp new mod">
        <pc:chgData name="Denzel See" userId="a4de199cb2839998" providerId="LiveId" clId="{4C9D7E23-1749-4281-A200-EA36044A363B}" dt="2023-06-08T11:21:12.168" v="1006" actId="1076"/>
        <pc:sldMkLst>
          <pc:docMk/>
          <pc:sldMk cId="2722148606" sldId="264"/>
        </pc:sldMkLst>
        <pc:spChg chg="add mod">
          <ac:chgData name="Denzel See" userId="a4de199cb2839998" providerId="LiveId" clId="{4C9D7E23-1749-4281-A200-EA36044A363B}" dt="2023-06-08T11:21:12.168" v="1006" actId="1076"/>
          <ac:spMkLst>
            <pc:docMk/>
            <pc:sldMk cId="2722148606" sldId="264"/>
            <ac:spMk id="2" creationId="{700857D6-09B7-FDF4-8E5F-A568A8A8FBD7}"/>
          </ac:spMkLst>
        </pc:spChg>
      </pc:sldChg>
      <pc:sldChg chg="new del">
        <pc:chgData name="Denzel See" userId="a4de199cb2839998" providerId="LiveId" clId="{4C9D7E23-1749-4281-A200-EA36044A363B}" dt="2023-06-08T11:21:24.600" v="1009" actId="47"/>
        <pc:sldMkLst>
          <pc:docMk/>
          <pc:sldMk cId="3677560757" sldId="265"/>
        </pc:sldMkLst>
      </pc:sldChg>
      <pc:sldChg chg="addSp delSp modSp new mod setBg setClrOvrMap">
        <pc:chgData name="Denzel See" userId="a4de199cb2839998" providerId="LiveId" clId="{4C9D7E23-1749-4281-A200-EA36044A363B}" dt="2023-06-08T11:25:48.542" v="1327" actId="26606"/>
        <pc:sldMkLst>
          <pc:docMk/>
          <pc:sldMk cId="3770415493" sldId="265"/>
        </pc:sldMkLst>
        <pc:spChg chg="mod">
          <ac:chgData name="Denzel See" userId="a4de199cb2839998" providerId="LiveId" clId="{4C9D7E23-1749-4281-A200-EA36044A363B}" dt="2023-06-08T11:25:48.537" v="1326" actId="26606"/>
          <ac:spMkLst>
            <pc:docMk/>
            <pc:sldMk cId="3770415493" sldId="265"/>
            <ac:spMk id="2" creationId="{06B0F7BE-20EC-F7CA-072A-51FD9A129FBE}"/>
          </ac:spMkLst>
        </pc:spChg>
        <pc:spChg chg="mod">
          <ac:chgData name="Denzel See" userId="a4de199cb2839998" providerId="LiveId" clId="{4C9D7E23-1749-4281-A200-EA36044A363B}" dt="2023-06-08T11:25:48.537" v="1326" actId="26606"/>
          <ac:spMkLst>
            <pc:docMk/>
            <pc:sldMk cId="3770415493" sldId="265"/>
            <ac:spMk id="3" creationId="{73AD3E0D-2459-68BF-8D80-24A31D8AD331}"/>
          </ac:spMkLst>
        </pc:spChg>
        <pc:spChg chg="add del">
          <ac:chgData name="Denzel See" userId="a4de199cb2839998" providerId="LiveId" clId="{4C9D7E23-1749-4281-A200-EA36044A363B}" dt="2023-06-08T11:23:50.418" v="1068" actId="26606"/>
          <ac:spMkLst>
            <pc:docMk/>
            <pc:sldMk cId="3770415493" sldId="265"/>
            <ac:spMk id="9" creationId="{35879851-1A1D-4246-AAA1-C484E858337D}"/>
          </ac:spMkLst>
        </pc:spChg>
        <pc:spChg chg="add del">
          <ac:chgData name="Denzel See" userId="a4de199cb2839998" providerId="LiveId" clId="{4C9D7E23-1749-4281-A200-EA36044A363B}" dt="2023-06-08T11:25:48.542" v="1327" actId="26606"/>
          <ac:spMkLst>
            <pc:docMk/>
            <pc:sldMk cId="3770415493" sldId="265"/>
            <ac:spMk id="14" creationId="{201543D1-8AF1-41DA-AB4A-ECE74D355AB1}"/>
          </ac:spMkLst>
        </pc:spChg>
        <pc:spChg chg="add del">
          <ac:chgData name="Denzel See" userId="a4de199cb2839998" providerId="LiveId" clId="{4C9D7E23-1749-4281-A200-EA36044A363B}" dt="2023-06-08T11:25:44.065" v="1324" actId="26606"/>
          <ac:spMkLst>
            <pc:docMk/>
            <pc:sldMk cId="3770415493" sldId="265"/>
            <ac:spMk id="19" creationId="{39EE869B-085D-43B3-AED8-9B065561249F}"/>
          </ac:spMkLst>
        </pc:spChg>
        <pc:spChg chg="add del">
          <ac:chgData name="Denzel See" userId="a4de199cb2839998" providerId="LiveId" clId="{4C9D7E23-1749-4281-A200-EA36044A363B}" dt="2023-06-08T11:25:44.065" v="1324" actId="26606"/>
          <ac:spMkLst>
            <pc:docMk/>
            <pc:sldMk cId="3770415493" sldId="265"/>
            <ac:spMk id="21" creationId="{C54E744A-A072-47AF-981A-37186176C2CC}"/>
          </ac:spMkLst>
        </pc:spChg>
        <pc:spChg chg="add del">
          <ac:chgData name="Denzel See" userId="a4de199cb2839998" providerId="LiveId" clId="{4C9D7E23-1749-4281-A200-EA36044A363B}" dt="2023-06-08T11:25:44.065" v="1324" actId="26606"/>
          <ac:spMkLst>
            <pc:docMk/>
            <pc:sldMk cId="3770415493" sldId="265"/>
            <ac:spMk id="23" creationId="{F0254341-1068-4FB7-8AEF-220C6EB4101F}"/>
          </ac:spMkLst>
        </pc:spChg>
        <pc:spChg chg="add del">
          <ac:chgData name="Denzel See" userId="a4de199cb2839998" providerId="LiveId" clId="{4C9D7E23-1749-4281-A200-EA36044A363B}" dt="2023-06-08T11:25:48.537" v="1326" actId="26606"/>
          <ac:spMkLst>
            <pc:docMk/>
            <pc:sldMk cId="3770415493" sldId="265"/>
            <ac:spMk id="25" creationId="{35879851-1A1D-4246-AAA1-C484E858337D}"/>
          </ac:spMkLst>
        </pc:spChg>
        <pc:spChg chg="add">
          <ac:chgData name="Denzel See" userId="a4de199cb2839998" providerId="LiveId" clId="{4C9D7E23-1749-4281-A200-EA36044A363B}" dt="2023-06-08T11:25:48.542" v="1327" actId="26606"/>
          <ac:spMkLst>
            <pc:docMk/>
            <pc:sldMk cId="3770415493" sldId="265"/>
            <ac:spMk id="27" creationId="{201543D1-8AF1-41DA-AB4A-ECE74D355AB1}"/>
          </ac:spMkLst>
        </pc:spChg>
        <pc:picChg chg="add del mod">
          <ac:chgData name="Denzel See" userId="a4de199cb2839998" providerId="LiveId" clId="{4C9D7E23-1749-4281-A200-EA36044A363B}" dt="2023-06-08T11:25:48.542" v="1327" actId="26606"/>
          <ac:picMkLst>
            <pc:docMk/>
            <pc:sldMk cId="3770415493" sldId="265"/>
            <ac:picMk id="5" creationId="{8A03B4C7-D704-86C8-172D-560B48FE92C6}"/>
          </ac:picMkLst>
        </pc:picChg>
      </pc:sldChg>
      <pc:sldChg chg="new del">
        <pc:chgData name="Denzel See" userId="a4de199cb2839998" providerId="LiveId" clId="{4C9D7E23-1749-4281-A200-EA36044A363B}" dt="2023-06-08T11:21:25.453" v="1010" actId="47"/>
        <pc:sldMkLst>
          <pc:docMk/>
          <pc:sldMk cId="2817489179" sldId="266"/>
        </pc:sldMkLst>
      </pc:sldChg>
      <pc:sldMasterChg chg="del delSldLayout">
        <pc:chgData name="Denzel See" userId="a4de199cb2839998" providerId="LiveId" clId="{4C9D7E23-1749-4281-A200-EA36044A363B}" dt="2023-06-08T10:44:48.272" v="75" actId="26606"/>
        <pc:sldMasterMkLst>
          <pc:docMk/>
          <pc:sldMasterMk cId="3162135111" sldId="2147483648"/>
        </pc:sldMasterMkLst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3151060100" sldId="2147483649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1543984162" sldId="2147483650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120051338" sldId="2147483651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2052969907" sldId="2147483652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1950796889" sldId="2147483653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1139772502" sldId="2147483654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3842424151" sldId="2147483655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1312878314" sldId="2147483656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383775685" sldId="2147483657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2618917147" sldId="2147483658"/>
          </pc:sldLayoutMkLst>
        </pc:sldLayoutChg>
        <pc:sldLayoutChg chg="del">
          <pc:chgData name="Denzel See" userId="a4de199cb2839998" providerId="LiveId" clId="{4C9D7E23-1749-4281-A200-EA36044A363B}" dt="2023-06-08T10:44:48.272" v="75" actId="26606"/>
          <pc:sldLayoutMkLst>
            <pc:docMk/>
            <pc:sldMasterMk cId="3162135111" sldId="2147483648"/>
            <pc:sldLayoutMk cId="2972239927" sldId="2147483659"/>
          </pc:sldLayoutMkLst>
        </pc:sldLayoutChg>
      </pc:sldMasterChg>
      <pc:sldMasterChg chg="add addSldLayout">
        <pc:chgData name="Denzel See" userId="a4de199cb2839998" providerId="LiveId" clId="{4C9D7E23-1749-4281-A200-EA36044A363B}" dt="2023-06-08T10:44:48.272" v="75" actId="26606"/>
        <pc:sldMasterMkLst>
          <pc:docMk/>
          <pc:sldMasterMk cId="2086426414" sldId="2147483673"/>
        </pc:sldMasterMkLst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2148073474" sldId="2147483662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3108863248" sldId="2147483663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3286668343" sldId="2147483664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2920206796" sldId="2147483665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3800291835" sldId="2147483666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3550699103" sldId="2147483667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2071641124" sldId="2147483668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3540037157" sldId="2147483669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189992820" sldId="2147483670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4119253673" sldId="2147483671"/>
          </pc:sldLayoutMkLst>
        </pc:sldLayoutChg>
        <pc:sldLayoutChg chg="add">
          <pc:chgData name="Denzel See" userId="a4de199cb2839998" providerId="LiveId" clId="{4C9D7E23-1749-4281-A200-EA36044A363B}" dt="2023-06-08T10:44:48.272" v="75" actId="26606"/>
          <pc:sldLayoutMkLst>
            <pc:docMk/>
            <pc:sldMasterMk cId="2086426414" sldId="2147483673"/>
            <pc:sldLayoutMk cId="374288668" sldId="2147483672"/>
          </pc:sldLayoutMkLst>
        </pc:sldLayoutChg>
      </pc:sldMasterChg>
      <pc:sldMasterChg chg="setBg modSldLayout">
        <pc:chgData name="Denzel See" userId="a4de199cb2839998" providerId="LiveId" clId="{4C9D7E23-1749-4281-A200-EA36044A363B}" dt="2023-06-08T11:25:24.769" v="1304"/>
        <pc:sldMasterMkLst>
          <pc:docMk/>
          <pc:sldMasterMk cId="2514046163" sldId="2147483674"/>
        </pc:sldMasterMkLst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1174935322" sldId="2147483675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1435558749" sldId="2147483676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1638738556" sldId="2147483677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2660195196" sldId="2147483678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3099961672" sldId="2147483679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3044381824" sldId="2147483680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508212257" sldId="2147483681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2156818542" sldId="2147483682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3771270042" sldId="2147483683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3924635045" sldId="2147483684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99591404" sldId="2147483685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4160410063" sldId="2147483686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2345754080" sldId="2147483687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3981083550" sldId="2147483688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252338672" sldId="2147483689"/>
          </pc:sldLayoutMkLst>
        </pc:sldLayoutChg>
        <pc:sldLayoutChg chg="setBg">
          <pc:chgData name="Denzel See" userId="a4de199cb2839998" providerId="LiveId" clId="{4C9D7E23-1749-4281-A200-EA36044A363B}" dt="2023-06-08T11:25:24.769" v="1304"/>
          <pc:sldLayoutMkLst>
            <pc:docMk/>
            <pc:sldMasterMk cId="2514046163" sldId="2147483674"/>
            <pc:sldLayoutMk cId="2776834361" sldId="214748369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3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591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10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575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83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5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3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9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6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8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1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1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7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4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Four wooden houses with different sizes">
            <a:extLst>
              <a:ext uri="{FF2B5EF4-FFF2-40B4-BE49-F238E27FC236}">
                <a16:creationId xmlns:a16="http://schemas.microsoft.com/office/drawing/2014/main" id="{15948243-695C-84E3-4AF3-1304E317D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4" b="135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573F46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718AA-6B8B-5FA1-0C2F-F2DC29DE2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3" y="3889218"/>
            <a:ext cx="5478432" cy="1032094"/>
          </a:xfrm>
        </p:spPr>
        <p:txBody>
          <a:bodyPr>
            <a:normAutofit/>
          </a:bodyPr>
          <a:lstStyle/>
          <a:p>
            <a:r>
              <a:rPr lang="en-SG" sz="4000">
                <a:solidFill>
                  <a:srgbClr val="FEFFFF"/>
                </a:solidFill>
              </a:rPr>
              <a:t>Housing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2BDAF-E87F-622B-AB24-E5888CD1F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733" y="4944531"/>
            <a:ext cx="5454227" cy="524935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EFFFF"/>
                </a:solidFill>
              </a:rPr>
              <a:t>Denzel See DAAA2A07 2222840</a:t>
            </a:r>
          </a:p>
        </p:txBody>
      </p:sp>
    </p:spTree>
    <p:extLst>
      <p:ext uri="{BB962C8B-B14F-4D97-AF65-F5344CB8AC3E}">
        <p14:creationId xmlns:p14="http://schemas.microsoft.com/office/powerpoint/2010/main" val="255876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35E5-9C94-70D2-6F94-8FC46FBE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SG" sz="3200"/>
              <a:t>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C688-95C0-6C15-A759-55387B94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2503714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Helvetica Neue"/>
              </a:rPr>
              <a:t>Based on this article, affordability of houses varies by states, with the average US house having a price of about 332,911 USD. The most expensive state being Hawaii  and the least expensive state being West Virginia. Thus, I decided to keep City column.</a:t>
            </a:r>
            <a:endParaRPr lang="en-SG" b="1" dirty="0">
              <a:solidFill>
                <a:schemeClr val="tx1"/>
              </a:solidFill>
            </a:endParaRPr>
          </a:p>
          <a:p>
            <a:endParaRPr lang="en-SG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9FDEC685-4510-C8A7-01D9-84B0C5815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8" r="23730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6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2D88-7802-70FC-327B-27B2FEF4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SG" sz="3200" i="0">
                <a:effectLst/>
                <a:latin typeface="Helvetica Neue"/>
              </a:rPr>
              <a:t>House Area (sqm)</a:t>
            </a:r>
            <a:endParaRPr lang="en-SG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E093A-DF62-19A5-F511-B818133C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2307771"/>
            <a:ext cx="4140772" cy="2242457"/>
          </a:xfrm>
        </p:spPr>
        <p:txBody>
          <a:bodyPr>
            <a:normAutofit lnSpcReduction="10000"/>
          </a:bodyPr>
          <a:lstStyle/>
          <a:p>
            <a:pPr>
              <a:buClr>
                <a:srgbClr val="3B83D0"/>
              </a:buClr>
            </a:pPr>
            <a:r>
              <a:rPr lang="en-US" b="1" i="0" dirty="0">
                <a:solidFill>
                  <a:schemeClr val="tx1"/>
                </a:solidFill>
                <a:effectLst/>
                <a:latin typeface="Helvetica Neue"/>
              </a:rPr>
              <a:t>"The typical American family can expect to pay about $169 per square foot of house" .This means that as the house area increases the price of the house increases as well. Thus, I decided to keep House Area (sqm) column.</a:t>
            </a:r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Tape gun on cardboard box">
            <a:extLst>
              <a:ext uri="{FF2B5EF4-FFF2-40B4-BE49-F238E27FC236}">
                <a16:creationId xmlns:a16="http://schemas.microsoft.com/office/drawing/2014/main" id="{7605DA07-B663-F38D-24A6-81450C89D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35" r="7191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0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FDF6-843E-F945-01CC-F7EBE18F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SG" sz="3200"/>
              <a:t>No. of Bedrooms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F33E3-81EE-0DD1-AFB1-53DF8E082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Helvetica Neue"/>
              </a:rPr>
              <a:t>“An extra bedroom will typically add 15 percent to the resale value of a house”. Naturally if house area has a positive linear relationship with house pricing, having an extra room will in turn increase the house area thus increasing the house price.</a:t>
            </a:r>
          </a:p>
          <a:p>
            <a:pPr>
              <a:buClr>
                <a:srgbClr val="EFF3E5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Helvetica Neue"/>
              </a:rPr>
              <a:t>Thus, I decided to keep No. of Bedrooms</a:t>
            </a:r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Close-up of blanket on bed at home">
            <a:extLst>
              <a:ext uri="{FF2B5EF4-FFF2-40B4-BE49-F238E27FC236}">
                <a16:creationId xmlns:a16="http://schemas.microsoft.com/office/drawing/2014/main" id="{9F0817E3-1D7F-C091-51DE-ED46EB59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26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2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56E7-0305-530D-B97C-96D07428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SG" sz="3200"/>
              <a:t>No. of Toilets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84503-A327-1721-CD0C-582526204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Helvetica Neue"/>
              </a:rPr>
              <a:t>"Adding a new toilet or updating an existing one can increase the value of your home by .5-1% of your home’s value. In general, it is around 66% of the cost of the toilet itself.“ Thus I decided to keep No. of Toilets column.</a:t>
            </a:r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24" name="Picture 23" descr="Rubber duck toy in bathroom">
            <a:extLst>
              <a:ext uri="{FF2B5EF4-FFF2-40B4-BE49-F238E27FC236}">
                <a16:creationId xmlns:a16="http://schemas.microsoft.com/office/drawing/2014/main" id="{17757AF3-FFAA-6895-DDE1-0AE4857CF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r="19808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88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4B3A-FDE8-3D5A-6FEE-97B3F224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SG" sz="3200"/>
              <a:t>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EAB9-D00A-63DD-C131-EC16A212F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Helvetica Neue"/>
              </a:rPr>
              <a:t>On average, you can expect to pay 30% more when building a two-story home than a one-story home of comparative size. This also relates to the increase in House Area. Thus, I decided to keep Stories</a:t>
            </a:r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17" name="Picture 4" descr="An open door of a house with the key on the keyhole">
            <a:extLst>
              <a:ext uri="{FF2B5EF4-FFF2-40B4-BE49-F238E27FC236}">
                <a16:creationId xmlns:a16="http://schemas.microsoft.com/office/drawing/2014/main" id="{C9E598CB-94BA-4903-1DA1-57725E953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6" r="14130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6352-A8AC-FD77-0EC0-58E914DE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SG" sz="3200"/>
              <a:t>Renovation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73E8-DF23-A26C-C4FB-02D12B378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chemeClr val="tx1"/>
                </a:solidFill>
              </a:rPr>
              <a:t>Your house value is calculated like this </a:t>
            </a:r>
            <a:r>
              <a:rPr lang="en-US" b="1" dirty="0">
                <a:solidFill>
                  <a:schemeClr val="tx1"/>
                </a:solidFill>
              </a:rPr>
              <a:t>Estimated Current Home Value + (70% x Cost of Renovations) = ARV where ARV means After Renovation Value thus showing that Renovating your home leads to increase in house price. Hence, I decide to keep Renovation Status.</a:t>
            </a:r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Cans of paint and paintbrushes">
            <a:extLst>
              <a:ext uri="{FF2B5EF4-FFF2-40B4-BE49-F238E27FC236}">
                <a16:creationId xmlns:a16="http://schemas.microsoft.com/office/drawing/2014/main" id="{C0418EAA-38A9-B973-C359-16F299B08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9" r="10497" b="-1"/>
          <a:stretch/>
        </p:blipFill>
        <p:spPr>
          <a:xfrm>
            <a:off x="6091916" y="10"/>
            <a:ext cx="6100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18C76-1735-6599-2D1C-D91571C0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82" y="555712"/>
            <a:ext cx="4823617" cy="867233"/>
          </a:xfrm>
        </p:spPr>
        <p:txBody>
          <a:bodyPr>
            <a:normAutofit/>
          </a:bodyPr>
          <a:lstStyle/>
          <a:p>
            <a:r>
              <a:rPr lang="en-SG" dirty="0"/>
              <a:t>Selecting Columns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3B317-9A04-18F2-A456-9694E1F60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367" y="2997795"/>
            <a:ext cx="7083878" cy="2285354"/>
          </a:xfrm>
        </p:spPr>
        <p:txBody>
          <a:bodyPr>
            <a:normAutofit/>
          </a:bodyPr>
          <a:lstStyle/>
          <a:p>
            <a:pPr marL="418338" indent="-418338" defTabSz="557784">
              <a:spcBef>
                <a:spcPts val="1220"/>
              </a:spcBef>
            </a:pPr>
            <a:r>
              <a:rPr lang="en-SG" sz="2196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I decided to drop </a:t>
            </a:r>
            <a:r>
              <a:rPr lang="en-SG" sz="2196" b="1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Renovation_unfurnished</a:t>
            </a:r>
            <a:r>
              <a:rPr lang="en-SG" sz="2196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as it has a moderately strong negative linear relationship with </a:t>
            </a:r>
            <a:r>
              <a:rPr lang="en-SG" sz="2196" b="1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Renovation_semi</a:t>
            </a:r>
            <a:r>
              <a:rPr lang="en-SG" sz="2196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-furnished with a correlation coefficient of -0.6 to prevent multicollinearity.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B199F-EDE5-17F9-0982-2D852600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43" y="1641772"/>
            <a:ext cx="4928124" cy="7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2251-AA69-86B5-91A2-55DAFBB4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Train test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815D-9107-49BE-51F4-C3EE9CF2A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2769478"/>
            <a:ext cx="6474875" cy="1280890"/>
          </a:xfrm>
        </p:spPr>
        <p:txBody>
          <a:bodyPr>
            <a:noAutofit/>
          </a:bodyPr>
          <a:lstStyle/>
          <a:p>
            <a:r>
              <a:rPr lang="en-SG" sz="2000" b="1" dirty="0"/>
              <a:t>I split the dataset into two parts, 80% to train to train the model, and 20% to test to test the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5EB9B-0FAD-C1A6-F405-2DCC5B1A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571608"/>
            <a:ext cx="5969307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85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7FDB-605C-7E01-8AEE-D7C34246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185AA-C639-0B98-D821-B09011D7B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56" y="2002971"/>
            <a:ext cx="8915400" cy="3178629"/>
          </a:xfrm>
        </p:spPr>
        <p:txBody>
          <a:bodyPr>
            <a:normAutofit lnSpcReduction="10000"/>
          </a:bodyPr>
          <a:lstStyle/>
          <a:p>
            <a:r>
              <a:rPr lang="en-SG" b="1" dirty="0"/>
              <a:t>Elastic Net Regression as it reduces overfitting that Linear Regression is prone to using Ridge and Lasso, getting the best of both worlds. </a:t>
            </a:r>
          </a:p>
          <a:p>
            <a:pPr marL="0" indent="0">
              <a:buNone/>
            </a:pPr>
            <a:endParaRPr lang="en-SG" b="1" dirty="0"/>
          </a:p>
          <a:p>
            <a:r>
              <a:rPr lang="en-US" b="1" dirty="0"/>
              <a:t>Random Forest as it is robust to overfitting and both Random Forest and Gradient Boosting looks at feature importance which is good in a real-world context such as predicting house prices.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Gradient Boosting since I removed the outliers thus removing the disadvantage of Gradient Boosting being sensitive to outliers. It is usually very precise.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073952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11E0-A245-D517-CFF8-7F2C5E74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Building(Pipeline)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AE8CE-1D78-6CC0-57C5-440C200C1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810767"/>
            <a:ext cx="7718043" cy="541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70F81-7AD1-E5BF-7322-DCB7F9DE4DCD}"/>
              </a:ext>
            </a:extLst>
          </p:cNvPr>
          <p:cNvSpPr txBox="1"/>
          <p:nvPr/>
        </p:nvSpPr>
        <p:spPr>
          <a:xfrm>
            <a:off x="2592925" y="2906486"/>
            <a:ext cx="6344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I used Pipeline so that I can chain together a sequence of steps such as scaling my data in putting it into my model. </a:t>
            </a:r>
            <a:endParaRPr lang="en-SG" sz="1800" b="1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8686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C30F-F711-E789-9FE1-F6FC98E1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SG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38D13-EE82-C49F-A341-E98EB1499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441" y="2561913"/>
            <a:ext cx="5835121" cy="209829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T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o build a model that  predicts the housing price in US based on various factors such as</a:t>
            </a:r>
            <a:br>
              <a:rPr lang="en-US" sz="2800" dirty="0"/>
            </a:br>
            <a:r>
              <a:rPr lang="en-US" sz="2800" b="0" i="0" dirty="0">
                <a:effectLst/>
                <a:latin typeface="Arial" panose="020B0604020202020204" pitchFamily="34" charset="0"/>
              </a:rPr>
              <a:t>city, house area, etc.</a:t>
            </a:r>
            <a:endParaRPr lang="en-SG" sz="2800" dirty="0"/>
          </a:p>
        </p:txBody>
      </p:sp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FB9374DB-6CC5-0DB5-983A-A7C429509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1453" y="2079842"/>
            <a:ext cx="2873159" cy="287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0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2B30-1A16-3D81-A0AF-EC09B8C7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Improvement(</a:t>
            </a:r>
            <a:r>
              <a:rPr lang="en-SG" dirty="0" err="1"/>
              <a:t>KFold</a:t>
            </a:r>
            <a:r>
              <a:rPr lang="en-SG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1FFC-08CA-F7A8-1BBD-EB0D5DC51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3037114"/>
            <a:ext cx="8915400" cy="2329543"/>
          </a:xfrm>
        </p:spPr>
        <p:txBody>
          <a:bodyPr/>
          <a:lstStyle/>
          <a:p>
            <a:r>
              <a:rPr lang="en-US" b="1" dirty="0"/>
              <a:t>I then used </a:t>
            </a:r>
            <a:r>
              <a:rPr lang="en-US" b="1" dirty="0" err="1"/>
              <a:t>KFold</a:t>
            </a:r>
            <a:r>
              <a:rPr lang="en-US" b="1" dirty="0"/>
              <a:t> for cross-validation </a:t>
            </a:r>
          </a:p>
          <a:p>
            <a:endParaRPr lang="en-US" b="1" dirty="0"/>
          </a:p>
          <a:p>
            <a:r>
              <a:rPr lang="en-US" b="1" dirty="0"/>
              <a:t>The dataset is divided into n subsets or folds of approximately equal size </a:t>
            </a:r>
          </a:p>
          <a:p>
            <a:endParaRPr lang="en-US" b="1" dirty="0"/>
          </a:p>
          <a:p>
            <a:r>
              <a:rPr lang="en-US" b="1" dirty="0"/>
              <a:t>The model is trained n times, each time using n-1 folds as the training set and the remaining fold as the validation set.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1F198-8772-5CB8-649B-8156857E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39" y="1905000"/>
            <a:ext cx="6078180" cy="4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20C8-59AB-61CD-FCE3-90627506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000" dirty="0"/>
              <a:t>Model Improvement(RandomizedSearchCV)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88FFE0-DEC1-555A-A070-CBBB96713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764" y="1905000"/>
            <a:ext cx="5797848" cy="19050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7FB2C-8690-660F-00BE-2BF6334E93E6}"/>
              </a:ext>
            </a:extLst>
          </p:cNvPr>
          <p:cNvSpPr txBox="1"/>
          <p:nvPr/>
        </p:nvSpPr>
        <p:spPr>
          <a:xfrm>
            <a:off x="2046513" y="1905000"/>
            <a:ext cx="32983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"/>
            </a:pPr>
            <a:r>
              <a:rPr lang="en-US" b="1" dirty="0"/>
              <a:t>I used RandomizedSearchCV as I have a lot of hyperparameters to tune.</a:t>
            </a:r>
          </a:p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"/>
            </a:pPr>
            <a:endParaRPr lang="en-US" b="1" dirty="0"/>
          </a:p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"/>
            </a:pPr>
            <a:r>
              <a:rPr lang="en-US" b="1" dirty="0"/>
              <a:t>It will choose a random set of hyperparameters to use and find out which set is the best.</a:t>
            </a:r>
          </a:p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"/>
            </a:pPr>
            <a:endParaRPr lang="en-US" b="1" dirty="0"/>
          </a:p>
          <a:p>
            <a:pPr marL="285750" indent="-285750">
              <a:buClr>
                <a:schemeClr val="accent1"/>
              </a:buClr>
              <a:buFont typeface="Wingdings 3" panose="05040102010807070707" pitchFamily="18" charset="2"/>
              <a:buChar char=""/>
            </a:pPr>
            <a:r>
              <a:rPr lang="en-US" b="1" dirty="0"/>
              <a:t>Saves a lot of time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288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72E3-3C51-E7F8-FEAB-15AF8700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RandomizedSearchCV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CCAFC-46BE-29F1-4055-6AE340720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</a:rPr>
              <a:t>Since I used Randomize Search, I rerun the code 5 times to make sure </a:t>
            </a:r>
            <a:r>
              <a:rPr lang="en-US" sz="1800" b="1" dirty="0">
                <a:solidFill>
                  <a:srgbClr val="000000"/>
                </a:solidFill>
              </a:rPr>
              <a:t>I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 get a good set of settings for my Gradient Boosting Model.</a:t>
            </a:r>
            <a:endParaRPr lang="en-SG" sz="1800" b="1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2A842-EAE8-1E52-3EB9-FFD6089E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49" y="3002761"/>
            <a:ext cx="8293526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2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39616-B7BC-03AB-6132-BF92974D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Final Model (Gradient Boosting)</a:t>
            </a: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E04EF9B-D316-AF93-C44F-37E038A7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4" y="1726399"/>
            <a:ext cx="5640502" cy="341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FCB5-454C-119D-C7FD-C3F0AC9C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Evaluation (Gradient Boosting)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A5852-B246-D178-B636-5D661913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743200"/>
          </a:xfrm>
        </p:spPr>
        <p:txBody>
          <a:bodyPr/>
          <a:lstStyle/>
          <a:p>
            <a:r>
              <a:rPr lang="en-SG" b="1" dirty="0"/>
              <a:t>Gradient Boosting was my best model.</a:t>
            </a:r>
          </a:p>
          <a:p>
            <a:r>
              <a:rPr lang="en-SG" b="1" dirty="0"/>
              <a:t>It got a R-squared of 0.492, a Mean Squared Error of 13,815,273,572.32, a Mean Absolute Error of 84549.89, a Mean Absolute Percentage of 17.96% and an Explained Variance Score of 0.5</a:t>
            </a:r>
          </a:p>
          <a:p>
            <a:r>
              <a:rPr lang="en-SG" b="1" dirty="0"/>
              <a:t>This is not a great score but could be partly due to the output target being in the millions range. Thus, a slight deviation could cause the MSE to skyrocket.</a:t>
            </a:r>
          </a:p>
          <a:p>
            <a:r>
              <a:rPr lang="en-SG" b="1" dirty="0"/>
              <a:t>Thus, my MAPE is still alright at 17.96%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DFB9B-7A7D-1EC7-B5A8-388ABA28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63" y="5105400"/>
            <a:ext cx="4777058" cy="135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4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3962F-7FD6-05A6-C6BF-EBD323FD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SG" dirty="0"/>
              <a:t>Model Plots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F496-C075-5DDF-60BC-1FAC8E496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55" y="1719296"/>
            <a:ext cx="3650278" cy="3759253"/>
          </a:xfrm>
        </p:spPr>
        <p:txBody>
          <a:bodyPr>
            <a:noAutofit/>
          </a:bodyPr>
          <a:lstStyle/>
          <a:p>
            <a:r>
              <a:rPr lang="en-SG" b="1" dirty="0"/>
              <a:t>By plotting the model in a scatter and residual plot, I can see the distribution of predicted values and how close it is to the actual values.</a:t>
            </a:r>
          </a:p>
          <a:p>
            <a:r>
              <a:rPr lang="en-SG" b="1" dirty="0"/>
              <a:t>Since the points are not very close 0 in the residual plot and most does not touch the line in the scatterplot, I can tell my model’s R-Squared is not very good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538BB-24FE-BB44-5FB3-17BFAF5E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719296"/>
            <a:ext cx="6953577" cy="3094340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2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7742-90D7-F082-43EF-444ABFE8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Dummy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F5BE-9DA1-72AB-76A6-6AD20D5A7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062" y="3570326"/>
            <a:ext cx="5792788" cy="1513392"/>
          </a:xfrm>
        </p:spPr>
        <p:txBody>
          <a:bodyPr/>
          <a:lstStyle/>
          <a:p>
            <a:r>
              <a:rPr lang="en-SG" b="1" dirty="0"/>
              <a:t>This is all my models compared to the dummy baseline</a:t>
            </a:r>
          </a:p>
          <a:p>
            <a:r>
              <a:rPr lang="en-SG" b="1" dirty="0"/>
              <a:t>All my models can be seen outperforming the dummy baseline by quite a lot.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71078-B5EC-FF2A-4333-D871E290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62" y="1618310"/>
            <a:ext cx="5137414" cy="12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6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99E54D-F146-A9CC-E06A-E2604972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SG" dirty="0"/>
              <a:t>Model feature importance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22DEB-D890-610E-751E-EAB061A0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438400"/>
            <a:ext cx="3650278" cy="2416629"/>
          </a:xfrm>
        </p:spPr>
        <p:txBody>
          <a:bodyPr>
            <a:normAutofit/>
          </a:bodyPr>
          <a:lstStyle/>
          <a:p>
            <a:r>
              <a:rPr lang="en-SG" dirty="0"/>
              <a:t>As expected, the most important feature is House Area (sqm).</a:t>
            </a:r>
          </a:p>
          <a:p>
            <a:r>
              <a:rPr lang="en-SG" dirty="0"/>
              <a:t>It is quite interesting to see the difference in feature importance across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C45B2-FABC-01FA-133A-E55996E62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989170"/>
            <a:ext cx="6953577" cy="4554593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6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B8C4-33EC-77AA-E78B-9D3BE0F7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F653-8F6F-789A-E3D7-F38DA29C6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842656"/>
          </a:xfrm>
        </p:spPr>
        <p:txBody>
          <a:bodyPr>
            <a:noAutofit/>
          </a:bodyPr>
          <a:lstStyle/>
          <a:p>
            <a:r>
              <a:rPr lang="en-SG" dirty="0"/>
              <a:t>House Area is the factor that affects housing price the most.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Although it seems like my model performed very bad, it actual outperforms the dummy baseline. 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It also only have a Mean Absolute Percentage Error of 17.96% which means on average it deviates 17.96% of the time which does not seem that bad. 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The MSE and MAE could also have been affected by the housing price being in the millions range.</a:t>
            </a:r>
          </a:p>
        </p:txBody>
      </p:sp>
    </p:spTree>
    <p:extLst>
      <p:ext uri="{BB962C8B-B14F-4D97-AF65-F5344CB8AC3E}">
        <p14:creationId xmlns:p14="http://schemas.microsoft.com/office/powerpoint/2010/main" val="310166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5CED62-BA8C-8FAB-31AD-E70A5B5F75FE}"/>
              </a:ext>
            </a:extLst>
          </p:cNvPr>
          <p:cNvSpPr txBox="1"/>
          <p:nvPr/>
        </p:nvSpPr>
        <p:spPr>
          <a:xfrm>
            <a:off x="2895599" y="2975029"/>
            <a:ext cx="640080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500" dirty="0"/>
              <a:t>Data visualization + cleaning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050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61D5C-B7EE-456A-5879-AFC4C94E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SG" dirty="0"/>
              <a:t>Data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7A02A8-DE3A-257A-A02D-E08EBD405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722180"/>
            <a:ext cx="3650278" cy="1088571"/>
          </a:xfrm>
        </p:spPr>
        <p:txBody>
          <a:bodyPr>
            <a:normAutofit/>
          </a:bodyPr>
          <a:lstStyle/>
          <a:p>
            <a:r>
              <a:rPr lang="en-US" sz="2000" b="1" dirty="0"/>
              <a:t>I used .info() to print out the information of the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52E2A-D296-E9C6-706F-E9380318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40" y="867483"/>
            <a:ext cx="6362780" cy="4390317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E328B-FEB4-9A44-9710-FC868E1C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SG" dirty="0"/>
              <a:t>Checking for outliers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10A58-83ED-0C57-46FB-5A32D80B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023" y="2550892"/>
            <a:ext cx="3650278" cy="3142337"/>
          </a:xfrm>
        </p:spPr>
        <p:txBody>
          <a:bodyPr>
            <a:normAutofit/>
          </a:bodyPr>
          <a:lstStyle/>
          <a:p>
            <a:r>
              <a:rPr lang="en-US" b="1" dirty="0"/>
              <a:t>I plotted the data into a boxplot to check their mean, median, IQR and outliers.</a:t>
            </a:r>
          </a:p>
          <a:p>
            <a:endParaRPr lang="en-US" b="1" dirty="0"/>
          </a:p>
          <a:p>
            <a:r>
              <a:rPr lang="en-US" b="1" dirty="0"/>
              <a:t>I then removed the outliers by establishing an upper bound of Q3+1.5*IQR and removing anything below 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0C9F5-5211-FD62-5CB0-BA6C1B1B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1" y="1006554"/>
            <a:ext cx="6293549" cy="4090806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6B270-8B7D-B221-0FC2-D4789BED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775" y="5097360"/>
            <a:ext cx="5734345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8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3507-E610-5989-1735-36A4C8CE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Null values and Duplicates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1572-A189-F5D3-740C-299DF9D0E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925" y="2148110"/>
            <a:ext cx="3422761" cy="1280890"/>
          </a:xfrm>
        </p:spPr>
        <p:txBody>
          <a:bodyPr>
            <a:noAutofit/>
          </a:bodyPr>
          <a:lstStyle/>
          <a:p>
            <a:r>
              <a:rPr lang="en-SG" sz="2000" b="1" dirty="0"/>
              <a:t>I then checked for null values and drop any duplicates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7710C-14DA-EEA0-DBA7-3594EA07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422" y="1905000"/>
            <a:ext cx="3422761" cy="2347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DAD8E-B14A-A013-B44A-92A2C8D4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3672110"/>
            <a:ext cx="3220147" cy="5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06E2F-76D8-2992-ADDE-457A792D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72" y="818376"/>
            <a:ext cx="3650279" cy="1259894"/>
          </a:xfrm>
        </p:spPr>
        <p:txBody>
          <a:bodyPr>
            <a:normAutofit/>
          </a:bodyPr>
          <a:lstStyle/>
          <a:p>
            <a:r>
              <a:rPr lang="en-SG" dirty="0"/>
              <a:t>Feature Importance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97878-CC84-3CAE-2037-AEF1D3BFC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172" y="2917255"/>
            <a:ext cx="3079227" cy="1415259"/>
          </a:xfrm>
        </p:spPr>
        <p:txBody>
          <a:bodyPr>
            <a:noAutofit/>
          </a:bodyPr>
          <a:lstStyle/>
          <a:p>
            <a:r>
              <a:rPr lang="en-SG" sz="2000" b="1" dirty="0"/>
              <a:t>I used Lasso to create a feature importance graph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80050-14B4-6985-B017-80BFC0AC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38" y="1893883"/>
            <a:ext cx="5577375" cy="2830517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1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CDBC3-D8D6-CDFF-B1CA-50C4C98C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SG" dirty="0"/>
              <a:t>Correlation Heatmap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BCDE9-FC30-DF1E-1B73-5E809C30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b="1" dirty="0"/>
              <a:t>This is a correlation heatmap that I used to see the correlation between features.</a:t>
            </a:r>
          </a:p>
          <a:p>
            <a:endParaRPr lang="en-SG" b="1" dirty="0"/>
          </a:p>
          <a:p>
            <a:r>
              <a:rPr lang="en-US" b="1" dirty="0"/>
              <a:t>I removed features that have a high correlation with one another such as Renovation_unfurnished to prevent multicollinearity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66874-30B5-17BA-4F4A-BC742BDCD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" r="6677"/>
          <a:stretch/>
        </p:blipFill>
        <p:spPr>
          <a:xfrm>
            <a:off x="4765847" y="896870"/>
            <a:ext cx="6953577" cy="5058726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5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857D6-09B7-FDF4-8E5F-A568A8A8FBD7}"/>
              </a:ext>
            </a:extLst>
          </p:cNvPr>
          <p:cNvSpPr txBox="1"/>
          <p:nvPr/>
        </p:nvSpPr>
        <p:spPr>
          <a:xfrm>
            <a:off x="3771899" y="3105834"/>
            <a:ext cx="464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221486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97</TotalTime>
  <Words>1063</Words>
  <Application>Microsoft Office PowerPoint</Application>
  <PresentationFormat>Widescreen</PresentationFormat>
  <Paragraphs>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Century Gothic</vt:lpstr>
      <vt:lpstr>Helvetica Neue</vt:lpstr>
      <vt:lpstr>Wingdings 3</vt:lpstr>
      <vt:lpstr>Wisp</vt:lpstr>
      <vt:lpstr>Housing Dataset</vt:lpstr>
      <vt:lpstr>Objective</vt:lpstr>
      <vt:lpstr>PowerPoint Presentation</vt:lpstr>
      <vt:lpstr>Data Information</vt:lpstr>
      <vt:lpstr>Checking for outliers</vt:lpstr>
      <vt:lpstr>Null values and Duplicates</vt:lpstr>
      <vt:lpstr>Feature Importance</vt:lpstr>
      <vt:lpstr>Correlation Heatmap</vt:lpstr>
      <vt:lpstr>PowerPoint Presentation</vt:lpstr>
      <vt:lpstr>City</vt:lpstr>
      <vt:lpstr>House Area (sqm)</vt:lpstr>
      <vt:lpstr>No. of Bedrooms</vt:lpstr>
      <vt:lpstr>No. of Toilets</vt:lpstr>
      <vt:lpstr>Stories</vt:lpstr>
      <vt:lpstr>Renovation Status</vt:lpstr>
      <vt:lpstr>Selecting Columns</vt:lpstr>
      <vt:lpstr>Train test Split</vt:lpstr>
      <vt:lpstr>Models</vt:lpstr>
      <vt:lpstr>Model Building(Pipeline)</vt:lpstr>
      <vt:lpstr>Model Improvement(KFold)</vt:lpstr>
      <vt:lpstr>Model Improvement(RandomizedSearchCV)</vt:lpstr>
      <vt:lpstr>RandomizedSearchCV</vt:lpstr>
      <vt:lpstr>Final Model (Gradient Boosting)</vt:lpstr>
      <vt:lpstr>Model Evaluation (Gradient Boosting)</vt:lpstr>
      <vt:lpstr>Model Plots</vt:lpstr>
      <vt:lpstr>Dummy Baseline</vt:lpstr>
      <vt:lpstr>Model feature importance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Dataset</dc:title>
  <dc:creator>Denzel See</dc:creator>
  <cp:lastModifiedBy>Denzel See</cp:lastModifiedBy>
  <cp:revision>5</cp:revision>
  <dcterms:created xsi:type="dcterms:W3CDTF">2023-06-08T10:42:58Z</dcterms:created>
  <dcterms:modified xsi:type="dcterms:W3CDTF">2023-06-08T16:29:00Z</dcterms:modified>
</cp:coreProperties>
</file>